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8" r:id="rId5"/>
    <p:sldId id="284" r:id="rId6"/>
    <p:sldId id="285" r:id="rId7"/>
    <p:sldId id="286" r:id="rId8"/>
    <p:sldId id="287" r:id="rId9"/>
    <p:sldId id="288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0003B-30BF-41B5-8711-A01CC35D1E67}" v="8" dt="2022-12-12T17:47:48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E040003B-30BF-41B5-8711-A01CC35D1E67}"/>
    <pc:docChg chg="custSel addSld delSld modSld replTag delTag">
      <pc:chgData name="Mel Houseman" userId="7d6e233f-1289-4a6a-9205-ee3f8642932a" providerId="ADAL" clId="{E040003B-30BF-41B5-8711-A01CC35D1E67}" dt="2022-12-12T17:47:55.522" v="73" actId="1076"/>
      <pc:docMkLst>
        <pc:docMk/>
      </pc:docMkLst>
      <pc:sldChg chg="del replTag delTag">
        <pc:chgData name="Mel Houseman" userId="7d6e233f-1289-4a6a-9205-ee3f8642932a" providerId="ADAL" clId="{E040003B-30BF-41B5-8711-A01CC35D1E67}" dt="2022-12-12T17:47:28.247" v="20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E040003B-30BF-41B5-8711-A01CC35D1E67}" dt="2022-12-12T17:47:28.247" v="20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E040003B-30BF-41B5-8711-A01CC35D1E67}" dt="2022-12-12T17:47:28.247" v="20" actId="47"/>
        <pc:sldMkLst>
          <pc:docMk/>
          <pc:sldMk cId="2981958359" sldId="266"/>
        </pc:sldMkLst>
      </pc:sldChg>
      <pc:sldChg chg="delSp modSp mod replTag delTag">
        <pc:chgData name="Mel Houseman" userId="7d6e233f-1289-4a6a-9205-ee3f8642932a" providerId="ADAL" clId="{E040003B-30BF-41B5-8711-A01CC35D1E67}" dt="2022-12-12T17:47:55.522" v="73" actId="1076"/>
        <pc:sldMkLst>
          <pc:docMk/>
          <pc:sldMk cId="3421327502" sldId="270"/>
        </pc:sldMkLst>
        <pc:spChg chg="mod">
          <ac:chgData name="Mel Houseman" userId="7d6e233f-1289-4a6a-9205-ee3f8642932a" providerId="ADAL" clId="{E040003B-30BF-41B5-8711-A01CC35D1E67}" dt="2022-12-12T17:47:48.489" v="7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E040003B-30BF-41B5-8711-A01CC35D1E67}" dt="2022-12-12T17:47:55.522" v="73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E040003B-30BF-41B5-8711-A01CC35D1E67}" dt="2022-12-12T17:47:49.987" v="71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E040003B-30BF-41B5-8711-A01CC35D1E67}" dt="2022-12-12T17:47:28.247" v="20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E040003B-30BF-41B5-8711-A01CC35D1E67}" dt="2022-12-12T17:47:28.247" v="20" actId="47"/>
        <pc:sldMkLst>
          <pc:docMk/>
          <pc:sldMk cId="2179423265" sldId="275"/>
        </pc:sldMkLst>
      </pc:sldChg>
      <pc:sldChg chg="add replTag delTag">
        <pc:chgData name="Mel Houseman" userId="7d6e233f-1289-4a6a-9205-ee3f8642932a" providerId="ADAL" clId="{E040003B-30BF-41B5-8711-A01CC35D1E67}" dt="2022-12-12T17:47:40.070" v="50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E040003B-30BF-41B5-8711-A01CC35D1E67}" dt="2022-12-12T17:47:38.027" v="39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E040003B-30BF-41B5-8711-A01CC35D1E67}" dt="2022-12-12T17:47:38.027" v="41"/>
        <pc:sldMkLst>
          <pc:docMk/>
          <pc:sldMk cId="1647979710" sldId="285"/>
        </pc:sldMkLst>
      </pc:sldChg>
      <pc:sldChg chg="add replTag delTag">
        <pc:chgData name="Mel Houseman" userId="7d6e233f-1289-4a6a-9205-ee3f8642932a" providerId="ADAL" clId="{E040003B-30BF-41B5-8711-A01CC35D1E67}" dt="2022-12-12T17:47:38.027" v="43"/>
        <pc:sldMkLst>
          <pc:docMk/>
          <pc:sldMk cId="1984745061" sldId="286"/>
        </pc:sldMkLst>
      </pc:sldChg>
      <pc:sldChg chg="add replTag delTag">
        <pc:chgData name="Mel Houseman" userId="7d6e233f-1289-4a6a-9205-ee3f8642932a" providerId="ADAL" clId="{E040003B-30BF-41B5-8711-A01CC35D1E67}" dt="2022-12-12T17:47:38.027" v="45"/>
        <pc:sldMkLst>
          <pc:docMk/>
          <pc:sldMk cId="1376375886" sldId="287"/>
        </pc:sldMkLst>
      </pc:sldChg>
      <pc:sldChg chg="add replTag delTag">
        <pc:chgData name="Mel Houseman" userId="7d6e233f-1289-4a6a-9205-ee3f8642932a" providerId="ADAL" clId="{E040003B-30BF-41B5-8711-A01CC35D1E67}" dt="2022-12-12T17:47:38.027" v="47"/>
        <pc:sldMkLst>
          <pc:docMk/>
          <pc:sldMk cId="886468486" sldId="288"/>
        </pc:sldMkLst>
      </pc:sldChg>
    </pc:docChg>
  </pc:docChgLst>
  <pc:docChgLst>
    <pc:chgData name="Sue Cromhout" userId="dc64cbbc-055f-4f50-b085-8a072fc338ca" providerId="ADAL" clId="{EBC46D7F-6A92-49F0-9D57-CEDCB5C24D7B}"/>
    <pc:docChg chg="modSld">
      <pc:chgData name="Sue Cromhout" userId="dc64cbbc-055f-4f50-b085-8a072fc338ca" providerId="ADAL" clId="{EBC46D7F-6A92-49F0-9D57-CEDCB5C24D7B}" dt="2022-11-24T08:42:57.130" v="31" actId="20577"/>
      <pc:docMkLst>
        <pc:docMk/>
      </pc:docMkLst>
      <pc:sldChg chg="modSp mod">
        <pc:chgData name="Sue Cromhout" userId="dc64cbbc-055f-4f50-b085-8a072fc338ca" providerId="ADAL" clId="{EBC46D7F-6A92-49F0-9D57-CEDCB5C24D7B}" dt="2022-11-24T08:42:57.130" v="31" actId="20577"/>
        <pc:sldMkLst>
          <pc:docMk/>
          <pc:sldMk cId="3421327502" sldId="270"/>
        </pc:sldMkLst>
        <pc:spChg chg="mod">
          <ac:chgData name="Sue Cromhout" userId="dc64cbbc-055f-4f50-b085-8a072fc338ca" providerId="ADAL" clId="{EBC46D7F-6A92-49F0-9D57-CEDCB5C24D7B}" dt="2022-11-24T08:42:57.130" v="3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EBC46D7F-6A92-49F0-9D57-CEDCB5C24D7B}" dt="2022-11-24T08:42:51.507" v="30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EBC46D7F-6A92-49F0-9D57-CEDCB5C24D7B}" dt="2022-11-24T08:41:36.019" v="22" actId="14100"/>
        <pc:sldMkLst>
          <pc:docMk/>
          <pc:sldMk cId="4024235504" sldId="273"/>
        </pc:sldMkLst>
        <pc:spChg chg="mod">
          <ac:chgData name="Sue Cromhout" userId="dc64cbbc-055f-4f50-b085-8a072fc338ca" providerId="ADAL" clId="{EBC46D7F-6A92-49F0-9D57-CEDCB5C24D7B}" dt="2022-11-24T08:41:36.019" v="22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175FF676-F745-4C05-9655-02EF753DA2A2}"/>
    <pc:docChg chg="custSel modSld replTag delTag">
      <pc:chgData name="Mel Houseman" userId="7d6e233f-1289-4a6a-9205-ee3f8642932a" providerId="ADAL" clId="{175FF676-F745-4C05-9655-02EF753DA2A2}" dt="2022-12-13T16:50:59.023" v="4" actId="108"/>
      <pc:docMkLst>
        <pc:docMk/>
      </pc:docMkLst>
      <pc:sldChg chg="modSp mod replTag delTag">
        <pc:chgData name="Mel Houseman" userId="7d6e233f-1289-4a6a-9205-ee3f8642932a" providerId="ADAL" clId="{175FF676-F745-4C05-9655-02EF753DA2A2}" dt="2022-12-13T16:50:59.023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175FF676-F745-4C05-9655-02EF753DA2A2}" dt="2022-12-13T16:50:59.023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39:53.275" v="110" actId="1076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33:35.809" v="89" actId="11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32:29.958" v="70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9671A-0BA5-4EBC-BFD1-8FC0C9A8DFB1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87170-039A-43D8-ACFF-C0E2FAC1E77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100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Solving technical problems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97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A7E1FA60-4BCE-14E0-2C50-20DE70E5C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8" r="26818"/>
          <a:stretch/>
        </p:blipFill>
        <p:spPr>
          <a:xfrm>
            <a:off x="7421878" y="0"/>
            <a:ext cx="47701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12461"/>
            <a:ext cx="604435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computer won’t start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screen is blank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Abnormally functioning operating system or software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Windows won’t boot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screen is frozen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 program on the computer is frozen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Computer is slow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Storage space</a:t>
            </a: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A0FE6-AD10-4A64-DDEA-FFDC501B06B9}"/>
              </a:ext>
            </a:extLst>
          </p:cNvPr>
          <p:cNvSpPr txBox="1"/>
          <p:nvPr/>
        </p:nvSpPr>
        <p:spPr>
          <a:xfrm>
            <a:off x="5404144" y="61420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74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7CDB193-0F74-F769-6B1F-67F39AA52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r="26812"/>
          <a:stretch/>
        </p:blipFill>
        <p:spPr>
          <a:xfrm>
            <a:off x="7421878" y="0"/>
            <a:ext cx="477012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942978" y="2015979"/>
            <a:ext cx="6478900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Dropped internet connections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Strange noises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Computer overheating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Slow internet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Smartphone is running slowly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Phone or app crashes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Smartphone overheating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F8DBA-0A28-7DD1-A9D1-6EE09F735386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02C6A-6AC7-C00D-7F28-5F1EBAD78C12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C6212-F389-E4A6-0C2A-75A602DA4487}"/>
              </a:ext>
            </a:extLst>
          </p:cNvPr>
          <p:cNvSpPr txBox="1"/>
          <p:nvPr/>
        </p:nvSpPr>
        <p:spPr>
          <a:xfrm>
            <a:off x="5404144" y="61420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37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533CCC-BF5E-3DEB-5176-1C47E7A0628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637" r="-10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942978" y="2005589"/>
            <a:ext cx="6478900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Problems connecting with Bluetooth, Wi-Fi, cellular network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Apps not downloading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Synchronization (sync) issue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Cracked screen or immersion in water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F8DBA-0A28-7DD1-A9D1-6EE09F735386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02C6A-6AC7-C00D-7F28-5F1EBAD78C12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46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Solve common problems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a separate list for each type of device that you use.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For each device, list the trouble shooting steps that you will go through when you encounter a problem.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Search the internet and list websites you can visit that can help you solve unexpected problems you are not familiar with.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research in your local community and list people or businesses the offer repair or technical support services.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218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